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59" r:id="rId4"/>
    <p:sldId id="258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47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8A071-9F57-4F77-B181-5140621CBEF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C7CAD-12C8-4EBB-92C8-3BB1786D6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25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C7CAD-12C8-4EBB-92C8-3BB1786D6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06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49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95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5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51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27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8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91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2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85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0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24E7-B5D9-4B86-8A5C-86978140E04A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FA4CE-FA12-41EC-996D-77AD53460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3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3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43775" y="98507"/>
            <a:ext cx="101155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Муниципальное бюджетное общеобразовательное </a:t>
            </a:r>
            <a:r>
              <a:rPr lang="ru-RU" sz="2800" b="1" dirty="0" smtClean="0">
                <a:solidFill>
                  <a:schemeClr val="bg1"/>
                </a:solidFill>
              </a:rPr>
              <a:t>учреждение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«</a:t>
            </a:r>
            <a:r>
              <a:rPr lang="ru-RU" sz="2800" b="1" dirty="0">
                <a:solidFill>
                  <a:schemeClr val="bg1"/>
                </a:solidFill>
              </a:rPr>
              <a:t>Средняя общеобразовательная татарско-русская школа №65 с углубленным изучением отдельных предметов» </a:t>
            </a:r>
            <a:r>
              <a:rPr lang="ru-RU" sz="2800" b="1" dirty="0" smtClean="0">
                <a:solidFill>
                  <a:schemeClr val="bg1"/>
                </a:solidFill>
              </a:rPr>
              <a:t>Московского </a:t>
            </a:r>
            <a:r>
              <a:rPr lang="ru-RU" sz="2800" b="1" dirty="0">
                <a:solidFill>
                  <a:schemeClr val="bg1"/>
                </a:solidFill>
              </a:rPr>
              <a:t>района города Казани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4632" y="3227076"/>
            <a:ext cx="92282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i="1" dirty="0" err="1" smtClean="0"/>
              <a:t>Инстаграмм</a:t>
            </a:r>
            <a:r>
              <a:rPr lang="ru-RU" sz="5000" b="1" i="1" dirty="0" smtClean="0"/>
              <a:t> творчество</a:t>
            </a:r>
          </a:p>
          <a:p>
            <a:pPr algn="ctr"/>
            <a:r>
              <a:rPr lang="ru-RU" sz="5000" b="1" i="1" dirty="0" smtClean="0"/>
              <a:t>в период самоизоляции</a:t>
            </a:r>
          </a:p>
          <a:p>
            <a:pPr algn="ctr"/>
            <a:endParaRPr lang="en-US" sz="5000" b="1" i="1" dirty="0" smtClean="0"/>
          </a:p>
          <a:p>
            <a:pPr algn="ctr"/>
            <a:r>
              <a:rPr lang="en-US" sz="5000" b="1" i="1" dirty="0" smtClean="0"/>
              <a:t>#</a:t>
            </a:r>
            <a:r>
              <a:rPr lang="ru-RU" sz="5000" b="1" i="1" dirty="0" smtClean="0"/>
              <a:t>творческиедетишкола65</a:t>
            </a:r>
          </a:p>
          <a:p>
            <a:pPr algn="ctr"/>
            <a:endParaRPr lang="ru-RU" sz="5000" b="1" i="1" dirty="0" smtClean="0"/>
          </a:p>
          <a:p>
            <a:pPr algn="ctr"/>
            <a:r>
              <a:rPr lang="ru-RU" sz="5000" b="1" i="1" dirty="0" smtClean="0"/>
              <a:t> </a:t>
            </a:r>
            <a:endParaRPr lang="ru-RU" sz="5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44625" y="2726955"/>
            <a:ext cx="8980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99" y="0"/>
            <a:ext cx="1579001" cy="1536325"/>
          </a:xfrm>
          <a:prstGeom prst="rect">
            <a:avLst/>
          </a:prstGeom>
        </p:spPr>
      </p:pic>
      <p:pic>
        <p:nvPicPr>
          <p:cNvPr id="8" name="Gorod_professij_Talantika_-_Talantika_-_luchshij_gorod_dlya_detej_(mp3.mn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23827.7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97569" y="5825495"/>
            <a:ext cx="655310" cy="6553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6345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</p:bldLst>
  </p:timing>
  <p:extLst>
    <p:ext uri="{E180D4A7-C9FB-4DFB-919C-405C955672EB}">
      <p14:showEvtLst xmlns:p14="http://schemas.microsoft.com/office/powerpoint/2010/main">
        <p14:playEvt time="3724" objId="7"/>
        <p14:pauseEvt time="6750" objId="7"/>
        <p14:seekEvt time="6750" objId="7" seek="3000"/>
        <p14:resumeEvt time="6951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расивые фоны для презентаций: 17 тыс изображений найдено в Яндекс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27" y="1742236"/>
            <a:ext cx="2800350" cy="4511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76059" y="584149"/>
            <a:ext cx="23519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8 </a:t>
            </a:r>
            <a:r>
              <a:rPr lang="ru-RU" sz="6600" dirty="0" smtClean="0"/>
              <a:t> «А»</a:t>
            </a:r>
            <a:endParaRPr lang="ru-RU" sz="6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2197" y="3234652"/>
            <a:ext cx="1447800" cy="25191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7149" y="3234652"/>
            <a:ext cx="1488681" cy="2335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457" y="282871"/>
            <a:ext cx="1576034" cy="24674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3743" y="234929"/>
            <a:ext cx="1396647" cy="25447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044" y="748830"/>
            <a:ext cx="2972569" cy="44880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04217" y="-123146"/>
            <a:ext cx="2172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2 «В»</a:t>
            </a:r>
            <a:endParaRPr lang="ru-RU" sz="4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765" y="3014616"/>
            <a:ext cx="2341867" cy="37347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721" y="2180006"/>
            <a:ext cx="2450804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07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12192000" cy="685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6039" y="-349647"/>
            <a:ext cx="3170195" cy="1774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2636" y="914282"/>
            <a:ext cx="2817990" cy="4645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04" y="1387137"/>
            <a:ext cx="1904278" cy="37489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5516" y="1826419"/>
            <a:ext cx="2119498" cy="376799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846541" y="144405"/>
            <a:ext cx="16033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dirty="0">
                <a:solidFill>
                  <a:prstClr val="black"/>
                </a:solidFill>
              </a:rPr>
              <a:t>2 «В»</a:t>
            </a:r>
            <a:endParaRPr lang="ru-RU" sz="480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663" y="1027906"/>
            <a:ext cx="2337619" cy="37679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1552" y="2684603"/>
            <a:ext cx="2405668" cy="37068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037994" y="1693805"/>
            <a:ext cx="18020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4 «А»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99861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/>
    </mc:Choice>
    <mc:Fallback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798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254" y="593725"/>
            <a:ext cx="2205633" cy="3921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172" y="1118453"/>
            <a:ext cx="2659707" cy="47283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9713" y="1690687"/>
            <a:ext cx="2396899" cy="42611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445" y="2525944"/>
            <a:ext cx="2172843" cy="38338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81115" y="473908"/>
            <a:ext cx="231666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/>
              <a:t>8 « Б»</a:t>
            </a:r>
            <a:endParaRPr lang="ru-RU" sz="6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58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/>
    </mc:Choice>
    <mc:Fallback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524"/>
            <a:ext cx="12192000" cy="688088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19" y="2229932"/>
            <a:ext cx="2447627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7350" y="1395740"/>
            <a:ext cx="2453878" cy="43624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2526" y="787258"/>
            <a:ext cx="23759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>
                <a:solidFill>
                  <a:prstClr val="black"/>
                </a:solidFill>
              </a:rPr>
              <a:t>8 « Б»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16954" y="327930"/>
            <a:ext cx="23759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prstClr val="black"/>
                </a:solidFill>
              </a:rPr>
              <a:t>5 </a:t>
            </a:r>
            <a:r>
              <a:rPr lang="ru-RU" sz="6600" b="1" dirty="0">
                <a:solidFill>
                  <a:prstClr val="black"/>
                </a:solidFill>
              </a:rPr>
              <a:t>« Б»</a:t>
            </a:r>
            <a:endParaRPr lang="ru-RU" sz="6600" b="1" dirty="0">
              <a:solidFill>
                <a:prstClr val="black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8238" y="929646"/>
            <a:ext cx="2678906" cy="4762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508627"/>
            <a:ext cx="2827466" cy="50266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76956" y="492964"/>
            <a:ext cx="22204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7 « А»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923536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20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19" y="1193100"/>
            <a:ext cx="2843064" cy="4860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8302" y="1029927"/>
            <a:ext cx="3033564" cy="53930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817" y="-290495"/>
            <a:ext cx="3188484" cy="17740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2860" y="42552"/>
            <a:ext cx="241925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>
                <a:solidFill>
                  <a:prstClr val="black"/>
                </a:solidFill>
              </a:rPr>
              <a:t>8 « </a:t>
            </a:r>
            <a:r>
              <a:rPr lang="ru-RU" sz="6600" b="1" dirty="0" smtClean="0">
                <a:solidFill>
                  <a:prstClr val="black"/>
                </a:solidFill>
              </a:rPr>
              <a:t>А»</a:t>
            </a:r>
            <a:endParaRPr lang="ru-RU" sz="6600" b="1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871" y="1073010"/>
            <a:ext cx="3009329" cy="534991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323301" y="-128971"/>
            <a:ext cx="30396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prstClr val="black"/>
                </a:solidFill>
              </a:rPr>
              <a:t> 11 « </a:t>
            </a:r>
            <a:r>
              <a:rPr lang="ru-RU" sz="6600" b="1" dirty="0">
                <a:solidFill>
                  <a:prstClr val="black"/>
                </a:solidFill>
              </a:rPr>
              <a:t>А»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5484" y="1094552"/>
            <a:ext cx="2325297" cy="27938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44514" y="172465"/>
            <a:ext cx="1824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4 «Б»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95268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н для презентации - Бумага | учебные презентац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7362"/>
            <a:ext cx="12192000" cy="687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blob:https://web.whatsapp.com/abdee361-60e9-4875-ad8e-ac0f757b1e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827" y="174698"/>
            <a:ext cx="2152014" cy="3825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49" y="2605916"/>
            <a:ext cx="2258361" cy="401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5158" y="312738"/>
            <a:ext cx="2245233" cy="3993709"/>
          </a:xfrm>
          <a:prstGeom prst="rect">
            <a:avLst/>
          </a:prstGeom>
        </p:spPr>
      </p:pic>
      <p:sp>
        <p:nvSpPr>
          <p:cNvPr id="9" name="AutoShape 6" descr="blob:https://web.whatsapp.com/fce35613-c195-4414-be6c-30c08af9e33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498" y="2739391"/>
            <a:ext cx="2277401" cy="38813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216" y="1052292"/>
            <a:ext cx="2140570" cy="380545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495195" y="-62815"/>
            <a:ext cx="19511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dirty="0">
                <a:solidFill>
                  <a:prstClr val="black"/>
                </a:solidFill>
              </a:rPr>
              <a:t>9 «Б»</a:t>
            </a:r>
            <a:endParaRPr lang="ru-RU" sz="6000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2676" y="445016"/>
            <a:ext cx="2260047" cy="40178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3548" y="3963435"/>
            <a:ext cx="1534547" cy="27280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4348" y="4462879"/>
            <a:ext cx="1485021" cy="234793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394" y="4613348"/>
            <a:ext cx="1692213" cy="215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47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4" y="1"/>
            <a:ext cx="12196614" cy="685252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85" y="1602857"/>
            <a:ext cx="3000651" cy="4686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220" y="435509"/>
            <a:ext cx="26100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11 « А»</a:t>
            </a:r>
            <a:endParaRPr lang="ru-RU" sz="6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7034" y="2005006"/>
            <a:ext cx="3140943" cy="44957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200" y="2197474"/>
            <a:ext cx="2618467" cy="46550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78603" y="1136146"/>
            <a:ext cx="20072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9 «Б»</a:t>
            </a:r>
            <a:endParaRPr lang="ru-RU" sz="6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631" y="772939"/>
            <a:ext cx="2300381" cy="40895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75731" y="-121361"/>
            <a:ext cx="20072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/>
              <a:t>5</a:t>
            </a:r>
            <a:r>
              <a:rPr lang="ru-RU" sz="6000" b="1" dirty="0" smtClean="0"/>
              <a:t> «Б»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28768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/>
    </mc:Choice>
    <mc:Fallback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284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75" y="958057"/>
            <a:ext cx="3032522" cy="53911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61498" y="0"/>
            <a:ext cx="2062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dirty="0" smtClean="0">
                <a:solidFill>
                  <a:prstClr val="black"/>
                </a:solidFill>
              </a:rPr>
              <a:t>8 «А»</a:t>
            </a:r>
            <a:endParaRPr lang="ru-RU" sz="6000" b="1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380" y="1172369"/>
            <a:ext cx="2929033" cy="53911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22109" y="87769"/>
            <a:ext cx="20072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>
                <a:solidFill>
                  <a:prstClr val="black"/>
                </a:solidFill>
              </a:rPr>
              <a:t>8 </a:t>
            </a:r>
            <a:r>
              <a:rPr lang="ru-RU" sz="6000" b="1" dirty="0" smtClean="0">
                <a:solidFill>
                  <a:prstClr val="black"/>
                </a:solidFill>
              </a:rPr>
              <a:t>«Б»</a:t>
            </a:r>
            <a:endParaRPr lang="ru-RU" sz="6000" b="1" dirty="0">
              <a:solidFill>
                <a:prstClr val="black"/>
              </a:solidFill>
            </a:endParaRPr>
          </a:p>
        </p:txBody>
      </p:sp>
      <p:sp>
        <p:nvSpPr>
          <p:cNvPr id="12" name="AutoShape 6" descr="blob:https://web.whatsapp.com/bf686c4b-50ea-4ffc-a8d9-c3820a50baa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blob:https://web.whatsapp.com/bf686c4b-50ea-4ffc-a8d9-c3820a50baa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8800" y="1160126"/>
            <a:ext cx="2351185" cy="54208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703" y="1172369"/>
            <a:ext cx="3000633" cy="542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99</Words>
  <Application>Microsoft Office PowerPoint</Application>
  <PresentationFormat>Широкоэкранный</PresentationFormat>
  <Paragraphs>26</Paragraphs>
  <Slides>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Касым А. Закиров</dc:creator>
  <cp:lastModifiedBy>Касым А. Закиров</cp:lastModifiedBy>
  <cp:revision>16</cp:revision>
  <dcterms:created xsi:type="dcterms:W3CDTF">2020-04-17T09:31:14Z</dcterms:created>
  <dcterms:modified xsi:type="dcterms:W3CDTF">2020-04-17T12:19:34Z</dcterms:modified>
</cp:coreProperties>
</file>